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18"/>
  </p:notesMasterIdLst>
  <p:sldIdLst>
    <p:sldId id="259" r:id="rId2"/>
    <p:sldId id="270" r:id="rId3"/>
    <p:sldId id="272" r:id="rId4"/>
    <p:sldId id="273" r:id="rId5"/>
    <p:sldId id="269" r:id="rId6"/>
    <p:sldId id="276" r:id="rId7"/>
    <p:sldId id="271" r:id="rId8"/>
    <p:sldId id="274" r:id="rId9"/>
    <p:sldId id="277" r:id="rId10"/>
    <p:sldId id="278" r:id="rId11"/>
    <p:sldId id="281" r:id="rId12"/>
    <p:sldId id="280" r:id="rId13"/>
    <p:sldId id="279" r:id="rId14"/>
    <p:sldId id="282" r:id="rId15"/>
    <p:sldId id="275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9"/>
    <a:srgbClr val="FFF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-624" y="-30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 Сыроваткин" userId="aece377e09ac3725" providerId="LiveId" clId="{D8C61F1A-B608-45C6-9DE6-8033D64645CC}"/>
    <pc:docChg chg="undo redo custSel addSld delSld modSld modMainMaster">
      <pc:chgData name="Александр Сыроваткин" userId="aece377e09ac3725" providerId="LiveId" clId="{D8C61F1A-B608-45C6-9DE6-8033D64645CC}" dt="2021-10-09T18:36:44.280" v="2080"/>
      <pc:docMkLst>
        <pc:docMk/>
      </pc:docMkLst>
      <pc:sldChg chg="addSp delSp modSp del mod setBg chgLayout">
        <pc:chgData name="Александр Сыроваткин" userId="aece377e09ac3725" providerId="LiveId" clId="{D8C61F1A-B608-45C6-9DE6-8033D64645CC}" dt="2021-10-09T16:48:32.483" v="561" actId="2696"/>
        <pc:sldMkLst>
          <pc:docMk/>
          <pc:sldMk cId="2795497246" sldId="256"/>
        </pc:sldMkLst>
        <pc:spChg chg="del mod">
          <ac:chgData name="Александр Сыроваткин" userId="aece377e09ac3725" providerId="LiveId" clId="{D8C61F1A-B608-45C6-9DE6-8033D64645CC}" dt="2021-10-09T16:47:55.891" v="554" actId="6264"/>
          <ac:spMkLst>
            <pc:docMk/>
            <pc:sldMk cId="2795497246" sldId="256"/>
            <ac:spMk id="2" creationId="{208BC7FA-880F-4384-A5C9-6454CC362353}"/>
          </ac:spMkLst>
        </pc:spChg>
        <pc:spChg chg="del mod">
          <ac:chgData name="Александр Сыроваткин" userId="aece377e09ac3725" providerId="LiveId" clId="{D8C61F1A-B608-45C6-9DE6-8033D64645CC}" dt="2021-10-09T16:47:55.891" v="554" actId="6264"/>
          <ac:spMkLst>
            <pc:docMk/>
            <pc:sldMk cId="2795497246" sldId="256"/>
            <ac:spMk id="3" creationId="{195A66AF-D2D9-452F-A921-861395780C75}"/>
          </ac:spMkLst>
        </pc:spChg>
        <pc:spChg chg="add mod ord">
          <ac:chgData name="Александр Сыроваткин" userId="aece377e09ac3725" providerId="LiveId" clId="{D8C61F1A-B608-45C6-9DE6-8033D64645CC}" dt="2021-10-09T16:48:23.367" v="560"/>
          <ac:spMkLst>
            <pc:docMk/>
            <pc:sldMk cId="2795497246" sldId="256"/>
            <ac:spMk id="4" creationId="{E8088E81-8929-4A80-8C31-B231409447AF}"/>
          </ac:spMkLst>
        </pc:spChg>
        <pc:spChg chg="add mod ord">
          <ac:chgData name="Александр Сыроваткин" userId="aece377e09ac3725" providerId="LiveId" clId="{D8C61F1A-B608-45C6-9DE6-8033D64645CC}" dt="2021-10-09T16:48:23.367" v="560"/>
          <ac:spMkLst>
            <pc:docMk/>
            <pc:sldMk cId="2795497246" sldId="256"/>
            <ac:spMk id="5" creationId="{2881EB44-0255-4429-A859-E6F11BA8FE23}"/>
          </ac:spMkLst>
        </pc:spChg>
      </pc:sldChg>
      <pc:sldChg chg="modSp mod">
        <pc:chgData name="Александр Сыроваткин" userId="aece377e09ac3725" providerId="LiveId" clId="{D8C61F1A-B608-45C6-9DE6-8033D64645CC}" dt="2021-10-09T16:43:34.983" v="497" actId="20577"/>
        <pc:sldMkLst>
          <pc:docMk/>
          <pc:sldMk cId="2846231111" sldId="257"/>
        </pc:sldMkLst>
        <pc:spChg chg="mod">
          <ac:chgData name="Александр Сыроваткин" userId="aece377e09ac3725" providerId="LiveId" clId="{D8C61F1A-B608-45C6-9DE6-8033D64645CC}" dt="2021-10-09T16:43:03.787" v="494" actId="2711"/>
          <ac:spMkLst>
            <pc:docMk/>
            <pc:sldMk cId="2846231111" sldId="257"/>
            <ac:spMk id="2" creationId="{3D000BEC-E8A8-4A0B-AC22-795198951CE0}"/>
          </ac:spMkLst>
        </pc:spChg>
        <pc:spChg chg="mod">
          <ac:chgData name="Александр Сыроваткин" userId="aece377e09ac3725" providerId="LiveId" clId="{D8C61F1A-B608-45C6-9DE6-8033D64645CC}" dt="2021-10-09T16:43:34.983" v="497" actId="20577"/>
          <ac:spMkLst>
            <pc:docMk/>
            <pc:sldMk cId="2846231111" sldId="257"/>
            <ac:spMk id="3" creationId="{652BDD56-A56A-44BD-88D4-2F5EAA764023}"/>
          </ac:spMkLst>
        </pc:spChg>
      </pc:sldChg>
      <pc:sldChg chg="addSp delSp modSp new mod modAnim">
        <pc:chgData name="Александр Сыроваткин" userId="aece377e09ac3725" providerId="LiveId" clId="{D8C61F1A-B608-45C6-9DE6-8033D64645CC}" dt="2021-10-09T18:36:44.280" v="2080"/>
        <pc:sldMkLst>
          <pc:docMk/>
          <pc:sldMk cId="1002429468" sldId="258"/>
        </pc:sldMkLst>
        <pc:spChg chg="mod">
          <ac:chgData name="Александр Сыроваткин" userId="aece377e09ac3725" providerId="LiveId" clId="{D8C61F1A-B608-45C6-9DE6-8033D64645CC}" dt="2021-10-09T16:51:29.753" v="582" actId="122"/>
          <ac:spMkLst>
            <pc:docMk/>
            <pc:sldMk cId="1002429468" sldId="258"/>
            <ac:spMk id="2" creationId="{9A071DCE-4C22-4831-9B06-529F680B79D4}"/>
          </ac:spMkLst>
        </pc:spChg>
        <pc:spChg chg="del mod">
          <ac:chgData name="Александр Сыроваткин" userId="aece377e09ac3725" providerId="LiveId" clId="{D8C61F1A-B608-45C6-9DE6-8033D64645CC}" dt="2021-10-09T16:51:36.380" v="583" actId="478"/>
          <ac:spMkLst>
            <pc:docMk/>
            <pc:sldMk cId="1002429468" sldId="258"/>
            <ac:spMk id="3" creationId="{A818F7AB-821F-4E68-8CA2-795B73262F30}"/>
          </ac:spMkLst>
        </pc:spChg>
        <pc:spChg chg="add mod">
          <ac:chgData name="Александр Сыроваткин" userId="aece377e09ac3725" providerId="LiveId" clId="{D8C61F1A-B608-45C6-9DE6-8033D64645CC}" dt="2021-10-09T17:27:50.536" v="892" actId="1076"/>
          <ac:spMkLst>
            <pc:docMk/>
            <pc:sldMk cId="1002429468" sldId="258"/>
            <ac:spMk id="4" creationId="{AD93C08F-62DC-4871-B5F3-7CA6F5319ACD}"/>
          </ac:spMkLst>
        </pc:spChg>
        <pc:spChg chg="add mod">
          <ac:chgData name="Александр Сыроваткин" userId="aece377e09ac3725" providerId="LiveId" clId="{D8C61F1A-B608-45C6-9DE6-8033D64645CC}" dt="2021-10-09T17:26:51.575" v="882" actId="1076"/>
          <ac:spMkLst>
            <pc:docMk/>
            <pc:sldMk cId="1002429468" sldId="258"/>
            <ac:spMk id="5" creationId="{5F6569EF-CCB5-4025-A7DF-BDA635F6B2A2}"/>
          </ac:spMkLst>
        </pc:spChg>
        <pc:spChg chg="add mod">
          <ac:chgData name="Александр Сыроваткин" userId="aece377e09ac3725" providerId="LiveId" clId="{D8C61F1A-B608-45C6-9DE6-8033D64645CC}" dt="2021-10-09T17:26:55.912" v="883" actId="1076"/>
          <ac:spMkLst>
            <pc:docMk/>
            <pc:sldMk cId="1002429468" sldId="258"/>
            <ac:spMk id="6" creationId="{DAD09734-5A4D-4325-8D78-C78DF89FBE37}"/>
          </ac:spMkLst>
        </pc:spChg>
        <pc:spChg chg="add mod">
          <ac:chgData name="Александр Сыроваткин" userId="aece377e09ac3725" providerId="LiveId" clId="{D8C61F1A-B608-45C6-9DE6-8033D64645CC}" dt="2021-10-09T17:27:00.322" v="884" actId="1076"/>
          <ac:spMkLst>
            <pc:docMk/>
            <pc:sldMk cId="1002429468" sldId="258"/>
            <ac:spMk id="7" creationId="{0325368C-3764-4A9B-93D8-0849F3F98D46}"/>
          </ac:spMkLst>
        </pc:spChg>
        <pc:spChg chg="add mod">
          <ac:chgData name="Александр Сыроваткин" userId="aece377e09ac3725" providerId="LiveId" clId="{D8C61F1A-B608-45C6-9DE6-8033D64645CC}" dt="2021-10-09T17:28:25.220" v="897" actId="14100"/>
          <ac:spMkLst>
            <pc:docMk/>
            <pc:sldMk cId="1002429468" sldId="258"/>
            <ac:spMk id="8" creationId="{FB74B549-B448-4CAE-97B4-EFB0CBA09276}"/>
          </ac:spMkLst>
        </pc:spChg>
        <pc:spChg chg="add del mod">
          <ac:chgData name="Александр Сыроваткин" userId="aece377e09ac3725" providerId="LiveId" clId="{D8C61F1A-B608-45C6-9DE6-8033D64645CC}" dt="2021-10-09T17:25:37.943" v="840" actId="478"/>
          <ac:spMkLst>
            <pc:docMk/>
            <pc:sldMk cId="1002429468" sldId="258"/>
            <ac:spMk id="9" creationId="{EC600735-4628-40A4-9B0F-7329EECE754E}"/>
          </ac:spMkLst>
        </pc:spChg>
        <pc:spChg chg="add del mod">
          <ac:chgData name="Александр Сыроваткин" userId="aece377e09ac3725" providerId="LiveId" clId="{D8C61F1A-B608-45C6-9DE6-8033D64645CC}" dt="2021-10-09T17:32:04.210" v="916" actId="1076"/>
          <ac:spMkLst>
            <pc:docMk/>
            <pc:sldMk cId="1002429468" sldId="258"/>
            <ac:spMk id="10" creationId="{6C80443C-C230-47F8-AA16-B709DA198736}"/>
          </ac:spMkLst>
        </pc:spChg>
        <pc:spChg chg="add mod">
          <ac:chgData name="Александр Сыроваткин" userId="aece377e09ac3725" providerId="LiveId" clId="{D8C61F1A-B608-45C6-9DE6-8033D64645CC}" dt="2021-10-09T17:27:14.442" v="886" actId="1076"/>
          <ac:spMkLst>
            <pc:docMk/>
            <pc:sldMk cId="1002429468" sldId="258"/>
            <ac:spMk id="13" creationId="{8DA159DA-A0D1-4519-8142-6C0F71EDCE1C}"/>
          </ac:spMkLst>
        </pc:spChg>
        <pc:spChg chg="add del mod">
          <ac:chgData name="Александр Сыроваткин" userId="aece377e09ac3725" providerId="LiveId" clId="{D8C61F1A-B608-45C6-9DE6-8033D64645CC}" dt="2021-10-09T17:23:34.062" v="776" actId="478"/>
          <ac:spMkLst>
            <pc:docMk/>
            <pc:sldMk cId="1002429468" sldId="258"/>
            <ac:spMk id="14" creationId="{82D14D6F-E19E-4A9E-948F-A792880F3BD7}"/>
          </ac:spMkLst>
        </pc:spChg>
        <pc:spChg chg="add mod">
          <ac:chgData name="Александр Сыроваткин" userId="aece377e09ac3725" providerId="LiveId" clId="{D8C61F1A-B608-45C6-9DE6-8033D64645CC}" dt="2021-10-09T17:27:08.492" v="885" actId="1076"/>
          <ac:spMkLst>
            <pc:docMk/>
            <pc:sldMk cId="1002429468" sldId="258"/>
            <ac:spMk id="15" creationId="{FFFB72DE-9AF9-472D-AFE4-FB8B6F036532}"/>
          </ac:spMkLst>
        </pc:spChg>
        <pc:spChg chg="add mod">
          <ac:chgData name="Александр Сыроваткин" userId="aece377e09ac3725" providerId="LiveId" clId="{D8C61F1A-B608-45C6-9DE6-8033D64645CC}" dt="2021-10-09T17:27:19.668" v="887" actId="1076"/>
          <ac:spMkLst>
            <pc:docMk/>
            <pc:sldMk cId="1002429468" sldId="258"/>
            <ac:spMk id="16" creationId="{1F7E95FE-5F94-4001-91F6-8D7991D57512}"/>
          </ac:spMkLst>
        </pc:spChg>
        <pc:spChg chg="add mod">
          <ac:chgData name="Александр Сыроваткин" userId="aece377e09ac3725" providerId="LiveId" clId="{D8C61F1A-B608-45C6-9DE6-8033D64645CC}" dt="2021-10-09T17:28:05.153" v="894" actId="207"/>
          <ac:spMkLst>
            <pc:docMk/>
            <pc:sldMk cId="1002429468" sldId="258"/>
            <ac:spMk id="17" creationId="{6CD404CD-D749-4433-8D39-C09A91FE936C}"/>
          </ac:spMkLst>
        </pc:spChg>
        <pc:graphicFrameChg chg="add del mod modGraphic">
          <ac:chgData name="Александр Сыроваткин" userId="aece377e09ac3725" providerId="LiveId" clId="{D8C61F1A-B608-45C6-9DE6-8033D64645CC}" dt="2021-10-09T17:05:03.896" v="717" actId="478"/>
          <ac:graphicFrameMkLst>
            <pc:docMk/>
            <pc:sldMk cId="1002429468" sldId="258"/>
            <ac:graphicFrameMk id="11" creationId="{C5D180A6-1DC4-4821-A0AA-909117EBF3B0}"/>
          </ac:graphicFrameMkLst>
        </pc:graphicFrameChg>
        <pc:graphicFrameChg chg="add del mod modGraphic">
          <ac:chgData name="Александр Сыроваткин" userId="aece377e09ac3725" providerId="LiveId" clId="{D8C61F1A-B608-45C6-9DE6-8033D64645CC}" dt="2021-10-09T17:17:24.575" v="757" actId="478"/>
          <ac:graphicFrameMkLst>
            <pc:docMk/>
            <pc:sldMk cId="1002429468" sldId="258"/>
            <ac:graphicFrameMk id="12" creationId="{E2DFA3AB-FFAB-4487-96E2-F75AB69BB46E}"/>
          </ac:graphicFrameMkLst>
        </pc:graphicFrameChg>
      </pc:sldChg>
      <pc:sldChg chg="modSp new">
        <pc:chgData name="Александр Сыроваткин" userId="aece377e09ac3725" providerId="LiveId" clId="{D8C61F1A-B608-45C6-9DE6-8033D64645CC}" dt="2021-10-09T16:48:52.708" v="564"/>
        <pc:sldMkLst>
          <pc:docMk/>
          <pc:sldMk cId="2842195626" sldId="259"/>
        </pc:sldMkLst>
        <pc:spChg chg="mod">
          <ac:chgData name="Александр Сыроваткин" userId="aece377e09ac3725" providerId="LiveId" clId="{D8C61F1A-B608-45C6-9DE6-8033D64645CC}" dt="2021-10-09T16:48:52.708" v="564"/>
          <ac:spMkLst>
            <pc:docMk/>
            <pc:sldMk cId="2842195626" sldId="259"/>
            <ac:spMk id="2" creationId="{2A636371-0151-4C9D-B23C-DD52DF448D53}"/>
          </ac:spMkLst>
        </pc:spChg>
        <pc:spChg chg="mod">
          <ac:chgData name="Александр Сыроваткин" userId="aece377e09ac3725" providerId="LiveId" clId="{D8C61F1A-B608-45C6-9DE6-8033D64645CC}" dt="2021-10-09T16:48:52.708" v="564"/>
          <ac:spMkLst>
            <pc:docMk/>
            <pc:sldMk cId="2842195626" sldId="259"/>
            <ac:spMk id="3" creationId="{236732E0-0C33-44A7-8520-B9BE7C3362CA}"/>
          </ac:spMkLst>
        </pc:spChg>
      </pc:sldChg>
      <pc:sldChg chg="addSp delSp modSp new mod delAnim modAnim">
        <pc:chgData name="Александр Сыроваткин" userId="aece377e09ac3725" providerId="LiveId" clId="{D8C61F1A-B608-45C6-9DE6-8033D64645CC}" dt="2021-10-09T18:35:23.261" v="2077"/>
        <pc:sldMkLst>
          <pc:docMk/>
          <pc:sldMk cId="3350703291" sldId="260"/>
        </pc:sldMkLst>
        <pc:spChg chg="mod">
          <ac:chgData name="Александр Сыроваткин" userId="aece377e09ac3725" providerId="LiveId" clId="{D8C61F1A-B608-45C6-9DE6-8033D64645CC}" dt="2021-10-09T18:34:39.606" v="2074" actId="27636"/>
          <ac:spMkLst>
            <pc:docMk/>
            <pc:sldMk cId="3350703291" sldId="260"/>
            <ac:spMk id="2" creationId="{495B09C9-AEF4-48D1-A980-87B82824C872}"/>
          </ac:spMkLst>
        </pc:spChg>
        <pc:spChg chg="mod">
          <ac:chgData name="Александр Сыроваткин" userId="aece377e09ac3725" providerId="LiveId" clId="{D8C61F1A-B608-45C6-9DE6-8033D64645CC}" dt="2021-10-09T17:54:31.967" v="1194" actId="1076"/>
          <ac:spMkLst>
            <pc:docMk/>
            <pc:sldMk cId="3350703291" sldId="260"/>
            <ac:spMk id="3" creationId="{F7FD43C3-B453-4F53-B2BD-E95A07CF70D0}"/>
          </ac:spMkLst>
        </pc:spChg>
        <pc:spChg chg="add del mod">
          <ac:chgData name="Александр Сыроваткин" userId="aece377e09ac3725" providerId="LiveId" clId="{D8C61F1A-B608-45C6-9DE6-8033D64645CC}" dt="2021-10-09T17:51:00.262" v="1083" actId="478"/>
          <ac:spMkLst>
            <pc:docMk/>
            <pc:sldMk cId="3350703291" sldId="260"/>
            <ac:spMk id="4" creationId="{830BEE10-54B8-4168-8865-FC0A60015853}"/>
          </ac:spMkLst>
        </pc:spChg>
        <pc:spChg chg="add mod">
          <ac:chgData name="Александр Сыроваткин" userId="aece377e09ac3725" providerId="LiveId" clId="{D8C61F1A-B608-45C6-9DE6-8033D64645CC}" dt="2021-10-09T17:54:02.215" v="1189" actId="20577"/>
          <ac:spMkLst>
            <pc:docMk/>
            <pc:sldMk cId="3350703291" sldId="260"/>
            <ac:spMk id="5" creationId="{DF0E64ED-9462-46E4-B31E-00C63730ADA3}"/>
          </ac:spMkLst>
        </pc:spChg>
        <pc:spChg chg="add mod">
          <ac:chgData name="Александр Сыроваткин" userId="aece377e09ac3725" providerId="LiveId" clId="{D8C61F1A-B608-45C6-9DE6-8033D64645CC}" dt="2021-10-09T17:57:38.014" v="1217" actId="1076"/>
          <ac:spMkLst>
            <pc:docMk/>
            <pc:sldMk cId="3350703291" sldId="260"/>
            <ac:spMk id="6" creationId="{F0C88EAA-F0B0-4539-84F7-D0FC07E0C1EB}"/>
          </ac:spMkLst>
        </pc:spChg>
        <pc:spChg chg="add mod">
          <ac:chgData name="Александр Сыроваткин" userId="aece377e09ac3725" providerId="LiveId" clId="{D8C61F1A-B608-45C6-9DE6-8033D64645CC}" dt="2021-10-09T17:57:43.485" v="1218" actId="1076"/>
          <ac:spMkLst>
            <pc:docMk/>
            <pc:sldMk cId="3350703291" sldId="260"/>
            <ac:spMk id="7" creationId="{BDD3C752-F3DA-4873-BAFF-1ADAD9B9FE53}"/>
          </ac:spMkLst>
        </pc:spChg>
      </pc:sldChg>
      <pc:sldChg chg="delSp modSp add mod delAnim modAnim">
        <pc:chgData name="Александр Сыроваткин" userId="aece377e09ac3725" providerId="LiveId" clId="{D8C61F1A-B608-45C6-9DE6-8033D64645CC}" dt="2021-10-09T18:01:54.235" v="1391" actId="20577"/>
        <pc:sldMkLst>
          <pc:docMk/>
          <pc:sldMk cId="3839728560" sldId="261"/>
        </pc:sldMkLst>
        <pc:spChg chg="mod">
          <ac:chgData name="Александр Сыроваткин" userId="aece377e09ac3725" providerId="LiveId" clId="{D8C61F1A-B608-45C6-9DE6-8033D64645CC}" dt="2021-10-09T18:01:54.235" v="1391" actId="20577"/>
          <ac:spMkLst>
            <pc:docMk/>
            <pc:sldMk cId="3839728560" sldId="261"/>
            <ac:spMk id="3" creationId="{F7FD43C3-B453-4F53-B2BD-E95A07CF70D0}"/>
          </ac:spMkLst>
        </pc:spChg>
        <pc:spChg chg="mod">
          <ac:chgData name="Александр Сыроваткин" userId="aece377e09ac3725" providerId="LiveId" clId="{D8C61F1A-B608-45C6-9DE6-8033D64645CC}" dt="2021-10-09T17:59:46.975" v="1344" actId="20577"/>
          <ac:spMkLst>
            <pc:docMk/>
            <pc:sldMk cId="3839728560" sldId="261"/>
            <ac:spMk id="5" creationId="{DF0E64ED-9462-46E4-B31E-00C63730ADA3}"/>
          </ac:spMkLst>
        </pc:spChg>
        <pc:spChg chg="del mod">
          <ac:chgData name="Александр Сыроваткин" userId="aece377e09ac3725" providerId="LiveId" clId="{D8C61F1A-B608-45C6-9DE6-8033D64645CC}" dt="2021-10-09T18:00:13.727" v="1347" actId="478"/>
          <ac:spMkLst>
            <pc:docMk/>
            <pc:sldMk cId="3839728560" sldId="261"/>
            <ac:spMk id="6" creationId="{F0C88EAA-F0B0-4539-84F7-D0FC07E0C1EB}"/>
          </ac:spMkLst>
        </pc:spChg>
        <pc:spChg chg="del">
          <ac:chgData name="Александр Сыроваткин" userId="aece377e09ac3725" providerId="LiveId" clId="{D8C61F1A-B608-45C6-9DE6-8033D64645CC}" dt="2021-10-09T18:00:07.918" v="1345" actId="478"/>
          <ac:spMkLst>
            <pc:docMk/>
            <pc:sldMk cId="3839728560" sldId="261"/>
            <ac:spMk id="7" creationId="{BDD3C752-F3DA-4873-BAFF-1ADAD9B9FE53}"/>
          </ac:spMkLst>
        </pc:spChg>
      </pc:sldChg>
      <pc:sldChg chg="modSp new mod">
        <pc:chgData name="Александр Сыроваткин" userId="aece377e09ac3725" providerId="LiveId" clId="{D8C61F1A-B608-45C6-9DE6-8033D64645CC}" dt="2021-10-09T18:03:06.822" v="1417" actId="20577"/>
        <pc:sldMkLst>
          <pc:docMk/>
          <pc:sldMk cId="1096006151" sldId="262"/>
        </pc:sldMkLst>
        <pc:spChg chg="mod">
          <ac:chgData name="Александр Сыроваткин" userId="aece377e09ac3725" providerId="LiveId" clId="{D8C61F1A-B608-45C6-9DE6-8033D64645CC}" dt="2021-10-09T18:03:06.822" v="1417" actId="20577"/>
          <ac:spMkLst>
            <pc:docMk/>
            <pc:sldMk cId="1096006151" sldId="262"/>
            <ac:spMk id="2" creationId="{66C22BC5-48E2-4669-88EF-E844314E5C70}"/>
          </ac:spMkLst>
        </pc:spChg>
      </pc:sldChg>
      <pc:sldChg chg="modSp new mod modAnim">
        <pc:chgData name="Александр Сыроваткин" userId="aece377e09ac3725" providerId="LiveId" clId="{D8C61F1A-B608-45C6-9DE6-8033D64645CC}" dt="2021-10-09T18:31:55.040" v="2066"/>
        <pc:sldMkLst>
          <pc:docMk/>
          <pc:sldMk cId="937065533" sldId="263"/>
        </pc:sldMkLst>
        <pc:spChg chg="mod">
          <ac:chgData name="Александр Сыроваткин" userId="aece377e09ac3725" providerId="LiveId" clId="{D8C61F1A-B608-45C6-9DE6-8033D64645CC}" dt="2021-10-09T18:24:38.961" v="2051" actId="114"/>
          <ac:spMkLst>
            <pc:docMk/>
            <pc:sldMk cId="937065533" sldId="263"/>
            <ac:spMk id="2" creationId="{865FF8BF-6472-4CCD-87EB-E2C99A970F73}"/>
          </ac:spMkLst>
        </pc:spChg>
        <pc:spChg chg="mod">
          <ac:chgData name="Александр Сыроваткин" userId="aece377e09ac3725" providerId="LiveId" clId="{D8C61F1A-B608-45C6-9DE6-8033D64645CC}" dt="2021-10-09T18:29:32.290" v="2062" actId="20577"/>
          <ac:spMkLst>
            <pc:docMk/>
            <pc:sldMk cId="937065533" sldId="263"/>
            <ac:spMk id="3" creationId="{F6E852FC-0D45-4538-9CE7-F550077774D2}"/>
          </ac:spMkLst>
        </pc:spChg>
      </pc:sldChg>
      <pc:sldChg chg="modSp new mod">
        <pc:chgData name="Александр Сыроваткин" userId="aece377e09ac3725" providerId="LiveId" clId="{D8C61F1A-B608-45C6-9DE6-8033D64645CC}" dt="2021-10-09T18:10:26.732" v="1605" actId="122"/>
        <pc:sldMkLst>
          <pc:docMk/>
          <pc:sldMk cId="2029091207" sldId="264"/>
        </pc:sldMkLst>
        <pc:spChg chg="mod">
          <ac:chgData name="Александр Сыроваткин" userId="aece377e09ac3725" providerId="LiveId" clId="{D8C61F1A-B608-45C6-9DE6-8033D64645CC}" dt="2021-10-09T18:10:26.732" v="1605" actId="122"/>
          <ac:spMkLst>
            <pc:docMk/>
            <pc:sldMk cId="2029091207" sldId="264"/>
            <ac:spMk id="3" creationId="{297112D1-4896-42F7-82E4-234F3D2204EF}"/>
          </ac:spMkLst>
        </pc:spChg>
      </pc:sldChg>
      <pc:sldMasterChg chg="modSldLayout">
        <pc:chgData name="Александр Сыроваткин" userId="aece377e09ac3725" providerId="LiveId" clId="{D8C61F1A-B608-45C6-9DE6-8033D64645CC}" dt="2021-10-09T16:50:40.014" v="581" actId="2711"/>
        <pc:sldMasterMkLst>
          <pc:docMk/>
          <pc:sldMasterMk cId="1740822734" sldId="2147483855"/>
        </pc:sldMasterMkLst>
        <pc:sldLayoutChg chg="modSp mod">
          <pc:chgData name="Александр Сыроваткин" userId="aece377e09ac3725" providerId="LiveId" clId="{D8C61F1A-B608-45C6-9DE6-8033D64645CC}" dt="2021-10-09T16:50:40.014" v="581" actId="2711"/>
          <pc:sldLayoutMkLst>
            <pc:docMk/>
            <pc:sldMasterMk cId="1740822734" sldId="2147483855"/>
            <pc:sldLayoutMk cId="4028845416" sldId="2147483857"/>
          </pc:sldLayoutMkLst>
          <pc:spChg chg="mod">
            <ac:chgData name="Александр Сыроваткин" userId="aece377e09ac3725" providerId="LiveId" clId="{D8C61F1A-B608-45C6-9DE6-8033D64645CC}" dt="2021-10-09T16:50:40.014" v="581" actId="2711"/>
            <ac:spMkLst>
              <pc:docMk/>
              <pc:sldMasterMk cId="1740822734" sldId="2147483855"/>
              <pc:sldLayoutMk cId="4028845416" sldId="2147483857"/>
              <ac:spMk id="3" creationId="{62A79A14-3F30-421B-95CD-B16240CE6691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35869-BC29-4EE2-A2D6-2D19EDB5B98B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83994E-6A54-4F45-9B45-3C6B08B8D80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+mj-lt"/>
            </a:rPr>
            <a:t>1</a:t>
          </a:r>
          <a:endParaRPr lang="ru-RU" dirty="0">
            <a:solidFill>
              <a:srgbClr val="002060"/>
            </a:solidFill>
            <a:latin typeface="+mj-lt"/>
          </a:endParaRPr>
        </a:p>
      </dgm:t>
    </dgm:pt>
    <dgm:pt modelId="{CBA4BB0D-F10C-4705-9B4D-115F443E5C4A}" type="parTrans" cxnId="{EC05918F-BA30-4982-8435-20156B6DB9B9}">
      <dgm:prSet/>
      <dgm:spPr/>
      <dgm:t>
        <a:bodyPr/>
        <a:lstStyle/>
        <a:p>
          <a:endParaRPr lang="ru-RU">
            <a:solidFill>
              <a:srgbClr val="002060"/>
            </a:solidFill>
            <a:latin typeface="+mj-lt"/>
          </a:endParaRPr>
        </a:p>
      </dgm:t>
    </dgm:pt>
    <dgm:pt modelId="{3BC2FC5E-F1BF-4C47-9C75-0D61E98A6A4C}" type="sibTrans" cxnId="{EC05918F-BA30-4982-8435-20156B6DB9B9}">
      <dgm:prSet/>
      <dgm:spPr/>
      <dgm:t>
        <a:bodyPr/>
        <a:lstStyle/>
        <a:p>
          <a:endParaRPr lang="ru-RU">
            <a:solidFill>
              <a:srgbClr val="002060"/>
            </a:solidFill>
            <a:latin typeface="+mj-lt"/>
          </a:endParaRPr>
        </a:p>
      </dgm:t>
    </dgm:pt>
    <dgm:pt modelId="{B967BEAE-7ABB-4254-A680-9B48C3DAB1B4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+mj-lt"/>
            </a:rPr>
            <a:t>2</a:t>
          </a:r>
          <a:endParaRPr lang="ru-RU" dirty="0">
            <a:solidFill>
              <a:srgbClr val="002060"/>
            </a:solidFill>
            <a:latin typeface="+mj-lt"/>
          </a:endParaRPr>
        </a:p>
      </dgm:t>
    </dgm:pt>
    <dgm:pt modelId="{D4C21C50-38D0-4DC3-9817-AB34A8F87E7E}" type="parTrans" cxnId="{ACB70DD1-0A99-44C4-ADFB-AAE49B45D792}">
      <dgm:prSet/>
      <dgm:spPr/>
      <dgm:t>
        <a:bodyPr/>
        <a:lstStyle/>
        <a:p>
          <a:endParaRPr lang="ru-RU">
            <a:solidFill>
              <a:srgbClr val="002060"/>
            </a:solidFill>
            <a:latin typeface="+mj-lt"/>
          </a:endParaRPr>
        </a:p>
      </dgm:t>
    </dgm:pt>
    <dgm:pt modelId="{BED715F6-FB5D-4B20-9451-F8B148CAC154}" type="sibTrans" cxnId="{ACB70DD1-0A99-44C4-ADFB-AAE49B45D792}">
      <dgm:prSet/>
      <dgm:spPr/>
      <dgm:t>
        <a:bodyPr/>
        <a:lstStyle/>
        <a:p>
          <a:endParaRPr lang="ru-RU">
            <a:solidFill>
              <a:srgbClr val="002060"/>
            </a:solidFill>
            <a:latin typeface="+mj-lt"/>
          </a:endParaRPr>
        </a:p>
      </dgm:t>
    </dgm:pt>
    <dgm:pt modelId="{E34BCF7E-26B3-46FD-8874-3174CF6F150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+mj-lt"/>
            </a:rPr>
            <a:t>Этап разработки ИОМ</a:t>
          </a:r>
          <a:endParaRPr lang="ru-RU" dirty="0">
            <a:solidFill>
              <a:srgbClr val="002060"/>
            </a:solidFill>
            <a:latin typeface="+mj-lt"/>
          </a:endParaRPr>
        </a:p>
      </dgm:t>
    </dgm:pt>
    <dgm:pt modelId="{03FF2AB1-F18C-47C7-87CF-E1A97E5A68C9}" type="parTrans" cxnId="{373503E4-614B-47AC-B68A-114DBC96018D}">
      <dgm:prSet/>
      <dgm:spPr/>
      <dgm:t>
        <a:bodyPr/>
        <a:lstStyle/>
        <a:p>
          <a:endParaRPr lang="ru-RU">
            <a:solidFill>
              <a:srgbClr val="002060"/>
            </a:solidFill>
            <a:latin typeface="+mj-lt"/>
          </a:endParaRPr>
        </a:p>
      </dgm:t>
    </dgm:pt>
    <dgm:pt modelId="{D4C5D080-1A9D-4CDB-948E-05B83D804657}" type="sibTrans" cxnId="{373503E4-614B-47AC-B68A-114DBC96018D}">
      <dgm:prSet/>
      <dgm:spPr/>
      <dgm:t>
        <a:bodyPr/>
        <a:lstStyle/>
        <a:p>
          <a:endParaRPr lang="ru-RU">
            <a:solidFill>
              <a:srgbClr val="002060"/>
            </a:solidFill>
            <a:latin typeface="+mj-lt"/>
          </a:endParaRPr>
        </a:p>
      </dgm:t>
    </dgm:pt>
    <dgm:pt modelId="{D37CD484-3EAF-494F-93BF-8E9230C3C7C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+mj-lt"/>
            </a:rPr>
            <a:t>3</a:t>
          </a:r>
          <a:endParaRPr lang="ru-RU" dirty="0">
            <a:solidFill>
              <a:srgbClr val="002060"/>
            </a:solidFill>
            <a:latin typeface="+mj-lt"/>
          </a:endParaRPr>
        </a:p>
      </dgm:t>
    </dgm:pt>
    <dgm:pt modelId="{7FF10F9F-5937-4C2E-BBC3-3107DF518367}" type="parTrans" cxnId="{5ECF4952-3223-4194-97E0-0E767D3039FD}">
      <dgm:prSet/>
      <dgm:spPr/>
      <dgm:t>
        <a:bodyPr/>
        <a:lstStyle/>
        <a:p>
          <a:endParaRPr lang="ru-RU">
            <a:solidFill>
              <a:srgbClr val="002060"/>
            </a:solidFill>
            <a:latin typeface="+mj-lt"/>
          </a:endParaRPr>
        </a:p>
      </dgm:t>
    </dgm:pt>
    <dgm:pt modelId="{BF33F30B-A209-4380-90C1-4DAC28FF46CA}" type="sibTrans" cxnId="{5ECF4952-3223-4194-97E0-0E767D3039FD}">
      <dgm:prSet/>
      <dgm:spPr/>
      <dgm:t>
        <a:bodyPr/>
        <a:lstStyle/>
        <a:p>
          <a:endParaRPr lang="ru-RU">
            <a:solidFill>
              <a:srgbClr val="002060"/>
            </a:solidFill>
            <a:latin typeface="+mj-lt"/>
          </a:endParaRPr>
        </a:p>
      </dgm:t>
    </dgm:pt>
    <dgm:pt modelId="{0FD63455-2E46-4369-BB68-1AB7C38D9A5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+mj-lt"/>
            </a:rPr>
            <a:t>Заключительный этап</a:t>
          </a:r>
          <a:endParaRPr lang="ru-RU" dirty="0">
            <a:solidFill>
              <a:srgbClr val="002060"/>
            </a:solidFill>
            <a:latin typeface="+mj-lt"/>
          </a:endParaRPr>
        </a:p>
      </dgm:t>
    </dgm:pt>
    <dgm:pt modelId="{909EA047-6CA3-4866-8C78-7A5A4C7983C7}" type="parTrans" cxnId="{8AB39867-40DE-407F-B09A-281F91807710}">
      <dgm:prSet/>
      <dgm:spPr/>
      <dgm:t>
        <a:bodyPr/>
        <a:lstStyle/>
        <a:p>
          <a:endParaRPr lang="ru-RU">
            <a:solidFill>
              <a:srgbClr val="002060"/>
            </a:solidFill>
            <a:latin typeface="+mj-lt"/>
          </a:endParaRPr>
        </a:p>
      </dgm:t>
    </dgm:pt>
    <dgm:pt modelId="{5F4C3DFD-51D4-41EA-8995-4B8749B1798F}" type="sibTrans" cxnId="{8AB39867-40DE-407F-B09A-281F91807710}">
      <dgm:prSet/>
      <dgm:spPr/>
      <dgm:t>
        <a:bodyPr/>
        <a:lstStyle/>
        <a:p>
          <a:endParaRPr lang="ru-RU">
            <a:solidFill>
              <a:srgbClr val="002060"/>
            </a:solidFill>
            <a:latin typeface="+mj-lt"/>
          </a:endParaRPr>
        </a:p>
      </dgm:t>
    </dgm:pt>
    <dgm:pt modelId="{05E2F7F3-1361-49FF-92DF-1659B3BFAC1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+mj-lt"/>
            </a:rPr>
            <a:t>4</a:t>
          </a:r>
          <a:endParaRPr lang="ru-RU" dirty="0">
            <a:solidFill>
              <a:srgbClr val="002060"/>
            </a:solidFill>
            <a:latin typeface="+mj-lt"/>
          </a:endParaRPr>
        </a:p>
      </dgm:t>
    </dgm:pt>
    <dgm:pt modelId="{9AE22B53-69C9-4EDB-9013-331F2AE83282}" type="parTrans" cxnId="{DF113327-5CDD-4CBC-A05C-4E2913247470}">
      <dgm:prSet/>
      <dgm:spPr/>
      <dgm:t>
        <a:bodyPr/>
        <a:lstStyle/>
        <a:p>
          <a:endParaRPr lang="ru-RU">
            <a:solidFill>
              <a:srgbClr val="002060"/>
            </a:solidFill>
            <a:latin typeface="+mj-lt"/>
          </a:endParaRPr>
        </a:p>
      </dgm:t>
    </dgm:pt>
    <dgm:pt modelId="{DCC1D5C1-06C1-4C46-9282-62C590F44CEB}" type="sibTrans" cxnId="{DF113327-5CDD-4CBC-A05C-4E2913247470}">
      <dgm:prSet/>
      <dgm:spPr/>
      <dgm:t>
        <a:bodyPr/>
        <a:lstStyle/>
        <a:p>
          <a:endParaRPr lang="ru-RU">
            <a:solidFill>
              <a:srgbClr val="002060"/>
            </a:solidFill>
            <a:latin typeface="+mj-lt"/>
          </a:endParaRPr>
        </a:p>
      </dgm:t>
    </dgm:pt>
    <dgm:pt modelId="{0861F229-45F2-43CE-8B29-6ACCF5518FEB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+mj-lt"/>
            </a:rPr>
            <a:t>Этап реализации ИОМ</a:t>
          </a:r>
          <a:endParaRPr lang="ru-RU" dirty="0">
            <a:solidFill>
              <a:srgbClr val="002060"/>
            </a:solidFill>
            <a:latin typeface="+mj-lt"/>
          </a:endParaRPr>
        </a:p>
      </dgm:t>
    </dgm:pt>
    <dgm:pt modelId="{B14D60E3-82AF-4E23-8BCD-76DBA3BB2AAC}" type="parTrans" cxnId="{B464BE32-BB74-41F8-B7FE-43B9ADFAD69E}">
      <dgm:prSet/>
      <dgm:spPr/>
      <dgm:t>
        <a:bodyPr/>
        <a:lstStyle/>
        <a:p>
          <a:endParaRPr lang="ru-RU">
            <a:solidFill>
              <a:srgbClr val="002060"/>
            </a:solidFill>
            <a:latin typeface="+mj-lt"/>
          </a:endParaRPr>
        </a:p>
      </dgm:t>
    </dgm:pt>
    <dgm:pt modelId="{7013A8B0-7560-4084-AD8C-464C5029680D}" type="sibTrans" cxnId="{B464BE32-BB74-41F8-B7FE-43B9ADFAD69E}">
      <dgm:prSet/>
      <dgm:spPr/>
      <dgm:t>
        <a:bodyPr/>
        <a:lstStyle/>
        <a:p>
          <a:endParaRPr lang="ru-RU">
            <a:solidFill>
              <a:srgbClr val="002060"/>
            </a:solidFill>
            <a:latin typeface="+mj-lt"/>
          </a:endParaRPr>
        </a:p>
      </dgm:t>
    </dgm:pt>
    <dgm:pt modelId="{F1765B7B-6CE8-43A3-833D-3757B9B6A49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+mj-lt"/>
            </a:rPr>
            <a:t>Диагностический этап</a:t>
          </a:r>
          <a:endParaRPr lang="ru-RU" dirty="0">
            <a:solidFill>
              <a:srgbClr val="002060"/>
            </a:solidFill>
            <a:latin typeface="+mj-lt"/>
          </a:endParaRPr>
        </a:p>
      </dgm:t>
    </dgm:pt>
    <dgm:pt modelId="{87B783C4-8BC7-4AA3-B8D9-0E7FCDBA84AD}" type="sibTrans" cxnId="{639C79A0-7678-46CD-A0F2-7E364FE33EFD}">
      <dgm:prSet/>
      <dgm:spPr/>
      <dgm:t>
        <a:bodyPr/>
        <a:lstStyle/>
        <a:p>
          <a:endParaRPr lang="ru-RU">
            <a:solidFill>
              <a:srgbClr val="002060"/>
            </a:solidFill>
            <a:latin typeface="+mj-lt"/>
          </a:endParaRPr>
        </a:p>
      </dgm:t>
    </dgm:pt>
    <dgm:pt modelId="{503AE614-9661-4172-90DC-888CF3E0C363}" type="parTrans" cxnId="{639C79A0-7678-46CD-A0F2-7E364FE33EFD}">
      <dgm:prSet/>
      <dgm:spPr/>
      <dgm:t>
        <a:bodyPr/>
        <a:lstStyle/>
        <a:p>
          <a:endParaRPr lang="ru-RU">
            <a:solidFill>
              <a:srgbClr val="002060"/>
            </a:solidFill>
            <a:latin typeface="+mj-lt"/>
          </a:endParaRPr>
        </a:p>
      </dgm:t>
    </dgm:pt>
    <dgm:pt modelId="{7878EE39-33A3-4C9E-8693-12AC9EAA4EAF}" type="pres">
      <dgm:prSet presAssocID="{DF735869-BC29-4EE2-A2D6-2D19EDB5B98B}" presName="linearFlow" presStyleCnt="0">
        <dgm:presLayoutVars>
          <dgm:dir/>
          <dgm:animLvl val="lvl"/>
          <dgm:resizeHandles val="exact"/>
        </dgm:presLayoutVars>
      </dgm:prSet>
      <dgm:spPr/>
    </dgm:pt>
    <dgm:pt modelId="{38D336A6-64BB-49D0-9AED-044F7C6649F2}" type="pres">
      <dgm:prSet presAssocID="{3D83994E-6A54-4F45-9B45-3C6B08B8D80C}" presName="composite" presStyleCnt="0"/>
      <dgm:spPr/>
    </dgm:pt>
    <dgm:pt modelId="{BB34EE94-2B62-4D2B-9514-A1D17C1094E1}" type="pres">
      <dgm:prSet presAssocID="{3D83994E-6A54-4F45-9B45-3C6B08B8D80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D1BCF-88B7-4E86-895D-7F6B04C7C307}" type="pres">
      <dgm:prSet presAssocID="{3D83994E-6A54-4F45-9B45-3C6B08B8D80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E73B7-BCCC-4265-AAFD-24D68E3241A1}" type="pres">
      <dgm:prSet presAssocID="{3BC2FC5E-F1BF-4C47-9C75-0D61E98A6A4C}" presName="sp" presStyleCnt="0"/>
      <dgm:spPr/>
    </dgm:pt>
    <dgm:pt modelId="{FAF73706-4EDC-4664-B4E3-5BF1A0E1CFF6}" type="pres">
      <dgm:prSet presAssocID="{B967BEAE-7ABB-4254-A680-9B48C3DAB1B4}" presName="composite" presStyleCnt="0"/>
      <dgm:spPr/>
    </dgm:pt>
    <dgm:pt modelId="{19FF8726-A929-4471-9A11-C55EC2917E00}" type="pres">
      <dgm:prSet presAssocID="{B967BEAE-7ABB-4254-A680-9B48C3DAB1B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9D982-CB7A-47B7-B9E3-ADECA2FB6EF7}" type="pres">
      <dgm:prSet presAssocID="{B967BEAE-7ABB-4254-A680-9B48C3DAB1B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FE64C-15E9-412B-9C26-A1500ABFCAE9}" type="pres">
      <dgm:prSet presAssocID="{BED715F6-FB5D-4B20-9451-F8B148CAC154}" presName="sp" presStyleCnt="0"/>
      <dgm:spPr/>
    </dgm:pt>
    <dgm:pt modelId="{AC868D37-52EA-4FBD-B751-1D3B98246892}" type="pres">
      <dgm:prSet presAssocID="{D37CD484-3EAF-494F-93BF-8E9230C3C7C3}" presName="composite" presStyleCnt="0"/>
      <dgm:spPr/>
    </dgm:pt>
    <dgm:pt modelId="{75D91FB0-48EA-412A-AAF3-821718984B5E}" type="pres">
      <dgm:prSet presAssocID="{D37CD484-3EAF-494F-93BF-8E9230C3C7C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3B53B-9CA2-4081-BC20-F06EA9052D03}" type="pres">
      <dgm:prSet presAssocID="{D37CD484-3EAF-494F-93BF-8E9230C3C7C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E047-6CDF-46CD-AC60-822D24294D8E}" type="pres">
      <dgm:prSet presAssocID="{BF33F30B-A209-4380-90C1-4DAC28FF46CA}" presName="sp" presStyleCnt="0"/>
      <dgm:spPr/>
    </dgm:pt>
    <dgm:pt modelId="{E4D95A58-48F6-4967-A06C-FA2B7892458F}" type="pres">
      <dgm:prSet presAssocID="{05E2F7F3-1361-49FF-92DF-1659B3BFAC10}" presName="composite" presStyleCnt="0"/>
      <dgm:spPr/>
    </dgm:pt>
    <dgm:pt modelId="{CCDCE8BF-26DC-40DC-98F2-4D1EEC5DE9DD}" type="pres">
      <dgm:prSet presAssocID="{05E2F7F3-1361-49FF-92DF-1659B3BFAC1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9DAAB22-A45B-4854-913F-C61348B92B7E}" type="pres">
      <dgm:prSet presAssocID="{05E2F7F3-1361-49FF-92DF-1659B3BFAC1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CF4952-3223-4194-97E0-0E767D3039FD}" srcId="{DF735869-BC29-4EE2-A2D6-2D19EDB5B98B}" destId="{D37CD484-3EAF-494F-93BF-8E9230C3C7C3}" srcOrd="2" destOrd="0" parTransId="{7FF10F9F-5937-4C2E-BBC3-3107DF518367}" sibTransId="{BF33F30B-A209-4380-90C1-4DAC28FF46CA}"/>
    <dgm:cxn modelId="{207DFB58-913B-4BB7-B712-73540A1D3AA3}" type="presOf" srcId="{DF735869-BC29-4EE2-A2D6-2D19EDB5B98B}" destId="{7878EE39-33A3-4C9E-8693-12AC9EAA4EAF}" srcOrd="0" destOrd="0" presId="urn:microsoft.com/office/officeart/2005/8/layout/chevron2"/>
    <dgm:cxn modelId="{EF15421C-F9AA-4B6B-AA6E-7695297AEE10}" type="presOf" srcId="{0FD63455-2E46-4369-BB68-1AB7C38D9A5F}" destId="{29DAAB22-A45B-4854-913F-C61348B92B7E}" srcOrd="0" destOrd="0" presId="urn:microsoft.com/office/officeart/2005/8/layout/chevron2"/>
    <dgm:cxn modelId="{EC05918F-BA30-4982-8435-20156B6DB9B9}" srcId="{DF735869-BC29-4EE2-A2D6-2D19EDB5B98B}" destId="{3D83994E-6A54-4F45-9B45-3C6B08B8D80C}" srcOrd="0" destOrd="0" parTransId="{CBA4BB0D-F10C-4705-9B4D-115F443E5C4A}" sibTransId="{3BC2FC5E-F1BF-4C47-9C75-0D61E98A6A4C}"/>
    <dgm:cxn modelId="{FAEC8B7F-57FD-4D7F-9E2A-DF697CE1C078}" type="presOf" srcId="{B967BEAE-7ABB-4254-A680-9B48C3DAB1B4}" destId="{19FF8726-A929-4471-9A11-C55EC2917E00}" srcOrd="0" destOrd="0" presId="urn:microsoft.com/office/officeart/2005/8/layout/chevron2"/>
    <dgm:cxn modelId="{639C79A0-7678-46CD-A0F2-7E364FE33EFD}" srcId="{3D83994E-6A54-4F45-9B45-3C6B08B8D80C}" destId="{F1765B7B-6CE8-43A3-833D-3757B9B6A493}" srcOrd="0" destOrd="0" parTransId="{503AE614-9661-4172-90DC-888CF3E0C363}" sibTransId="{87B783C4-8BC7-4AA3-B8D9-0E7FCDBA84AD}"/>
    <dgm:cxn modelId="{7114EAFE-264E-4DA4-9E81-D2DF6D783446}" type="presOf" srcId="{3D83994E-6A54-4F45-9B45-3C6B08B8D80C}" destId="{BB34EE94-2B62-4D2B-9514-A1D17C1094E1}" srcOrd="0" destOrd="0" presId="urn:microsoft.com/office/officeart/2005/8/layout/chevron2"/>
    <dgm:cxn modelId="{8AB39867-40DE-407F-B09A-281F91807710}" srcId="{05E2F7F3-1361-49FF-92DF-1659B3BFAC10}" destId="{0FD63455-2E46-4369-BB68-1AB7C38D9A5F}" srcOrd="0" destOrd="0" parTransId="{909EA047-6CA3-4866-8C78-7A5A4C7983C7}" sibTransId="{5F4C3DFD-51D4-41EA-8995-4B8749B1798F}"/>
    <dgm:cxn modelId="{DF113327-5CDD-4CBC-A05C-4E2913247470}" srcId="{DF735869-BC29-4EE2-A2D6-2D19EDB5B98B}" destId="{05E2F7F3-1361-49FF-92DF-1659B3BFAC10}" srcOrd="3" destOrd="0" parTransId="{9AE22B53-69C9-4EDB-9013-331F2AE83282}" sibTransId="{DCC1D5C1-06C1-4C46-9282-62C590F44CEB}"/>
    <dgm:cxn modelId="{86C75A9B-6EFB-4111-8EC3-C602796A27A6}" type="presOf" srcId="{05E2F7F3-1361-49FF-92DF-1659B3BFAC10}" destId="{CCDCE8BF-26DC-40DC-98F2-4D1EEC5DE9DD}" srcOrd="0" destOrd="0" presId="urn:microsoft.com/office/officeart/2005/8/layout/chevron2"/>
    <dgm:cxn modelId="{ACB70DD1-0A99-44C4-ADFB-AAE49B45D792}" srcId="{DF735869-BC29-4EE2-A2D6-2D19EDB5B98B}" destId="{B967BEAE-7ABB-4254-A680-9B48C3DAB1B4}" srcOrd="1" destOrd="0" parTransId="{D4C21C50-38D0-4DC3-9817-AB34A8F87E7E}" sibTransId="{BED715F6-FB5D-4B20-9451-F8B148CAC154}"/>
    <dgm:cxn modelId="{373503E4-614B-47AC-B68A-114DBC96018D}" srcId="{B967BEAE-7ABB-4254-A680-9B48C3DAB1B4}" destId="{E34BCF7E-26B3-46FD-8874-3174CF6F150F}" srcOrd="0" destOrd="0" parTransId="{03FF2AB1-F18C-47C7-87CF-E1A97E5A68C9}" sibTransId="{D4C5D080-1A9D-4CDB-948E-05B83D804657}"/>
    <dgm:cxn modelId="{64FBCDE6-547E-4E31-B280-D68586766EE1}" type="presOf" srcId="{F1765B7B-6CE8-43A3-833D-3757B9B6A493}" destId="{87FD1BCF-88B7-4E86-895D-7F6B04C7C307}" srcOrd="0" destOrd="0" presId="urn:microsoft.com/office/officeart/2005/8/layout/chevron2"/>
    <dgm:cxn modelId="{E251B43C-A7AF-4635-957D-F8C574B37781}" type="presOf" srcId="{E34BCF7E-26B3-46FD-8874-3174CF6F150F}" destId="{5169D982-CB7A-47B7-B9E3-ADECA2FB6EF7}" srcOrd="0" destOrd="0" presId="urn:microsoft.com/office/officeart/2005/8/layout/chevron2"/>
    <dgm:cxn modelId="{CBFD099A-DCA8-4C66-A6A6-CB2496D2E820}" type="presOf" srcId="{D37CD484-3EAF-494F-93BF-8E9230C3C7C3}" destId="{75D91FB0-48EA-412A-AAF3-821718984B5E}" srcOrd="0" destOrd="0" presId="urn:microsoft.com/office/officeart/2005/8/layout/chevron2"/>
    <dgm:cxn modelId="{67D7646A-05F0-47F1-8DED-F9470E8153C0}" type="presOf" srcId="{0861F229-45F2-43CE-8B29-6ACCF5518FEB}" destId="{E003B53B-9CA2-4081-BC20-F06EA9052D03}" srcOrd="0" destOrd="0" presId="urn:microsoft.com/office/officeart/2005/8/layout/chevron2"/>
    <dgm:cxn modelId="{B464BE32-BB74-41F8-B7FE-43B9ADFAD69E}" srcId="{D37CD484-3EAF-494F-93BF-8E9230C3C7C3}" destId="{0861F229-45F2-43CE-8B29-6ACCF5518FEB}" srcOrd="0" destOrd="0" parTransId="{B14D60E3-82AF-4E23-8BCD-76DBA3BB2AAC}" sibTransId="{7013A8B0-7560-4084-AD8C-464C5029680D}"/>
    <dgm:cxn modelId="{8E1B3279-2263-4746-B676-08CA2C5A3084}" type="presParOf" srcId="{7878EE39-33A3-4C9E-8693-12AC9EAA4EAF}" destId="{38D336A6-64BB-49D0-9AED-044F7C6649F2}" srcOrd="0" destOrd="0" presId="urn:microsoft.com/office/officeart/2005/8/layout/chevron2"/>
    <dgm:cxn modelId="{6870BB1D-BE3C-49BA-8A1A-CBE7013789E5}" type="presParOf" srcId="{38D336A6-64BB-49D0-9AED-044F7C6649F2}" destId="{BB34EE94-2B62-4D2B-9514-A1D17C1094E1}" srcOrd="0" destOrd="0" presId="urn:microsoft.com/office/officeart/2005/8/layout/chevron2"/>
    <dgm:cxn modelId="{991DE110-67A0-4332-9634-E5D6F65687E8}" type="presParOf" srcId="{38D336A6-64BB-49D0-9AED-044F7C6649F2}" destId="{87FD1BCF-88B7-4E86-895D-7F6B04C7C307}" srcOrd="1" destOrd="0" presId="urn:microsoft.com/office/officeart/2005/8/layout/chevron2"/>
    <dgm:cxn modelId="{D754C724-8FD3-44E3-875C-6B52F976133B}" type="presParOf" srcId="{7878EE39-33A3-4C9E-8693-12AC9EAA4EAF}" destId="{D27E73B7-BCCC-4265-AAFD-24D68E3241A1}" srcOrd="1" destOrd="0" presId="urn:microsoft.com/office/officeart/2005/8/layout/chevron2"/>
    <dgm:cxn modelId="{649C38A6-EE4E-4ED3-88A4-DFBF12FD8984}" type="presParOf" srcId="{7878EE39-33A3-4C9E-8693-12AC9EAA4EAF}" destId="{FAF73706-4EDC-4664-B4E3-5BF1A0E1CFF6}" srcOrd="2" destOrd="0" presId="urn:microsoft.com/office/officeart/2005/8/layout/chevron2"/>
    <dgm:cxn modelId="{5BF6F6AD-7284-46A9-9A24-963C34ADA0D8}" type="presParOf" srcId="{FAF73706-4EDC-4664-B4E3-5BF1A0E1CFF6}" destId="{19FF8726-A929-4471-9A11-C55EC2917E00}" srcOrd="0" destOrd="0" presId="urn:microsoft.com/office/officeart/2005/8/layout/chevron2"/>
    <dgm:cxn modelId="{562A2242-2076-40DC-829C-736DF0BA8AD2}" type="presParOf" srcId="{FAF73706-4EDC-4664-B4E3-5BF1A0E1CFF6}" destId="{5169D982-CB7A-47B7-B9E3-ADECA2FB6EF7}" srcOrd="1" destOrd="0" presId="urn:microsoft.com/office/officeart/2005/8/layout/chevron2"/>
    <dgm:cxn modelId="{B51329DB-4544-4081-B729-BECCF90338A4}" type="presParOf" srcId="{7878EE39-33A3-4C9E-8693-12AC9EAA4EAF}" destId="{40DFE64C-15E9-412B-9C26-A1500ABFCAE9}" srcOrd="3" destOrd="0" presId="urn:microsoft.com/office/officeart/2005/8/layout/chevron2"/>
    <dgm:cxn modelId="{4FDB3044-4B3B-4E43-9B09-3B1C55D7F4EB}" type="presParOf" srcId="{7878EE39-33A3-4C9E-8693-12AC9EAA4EAF}" destId="{AC868D37-52EA-4FBD-B751-1D3B98246892}" srcOrd="4" destOrd="0" presId="urn:microsoft.com/office/officeart/2005/8/layout/chevron2"/>
    <dgm:cxn modelId="{FDB1D8D3-65CE-4542-8F06-4E1F5408DB1E}" type="presParOf" srcId="{AC868D37-52EA-4FBD-B751-1D3B98246892}" destId="{75D91FB0-48EA-412A-AAF3-821718984B5E}" srcOrd="0" destOrd="0" presId="urn:microsoft.com/office/officeart/2005/8/layout/chevron2"/>
    <dgm:cxn modelId="{CBCB7236-40FA-4236-BBE2-94255CB79002}" type="presParOf" srcId="{AC868D37-52EA-4FBD-B751-1D3B98246892}" destId="{E003B53B-9CA2-4081-BC20-F06EA9052D03}" srcOrd="1" destOrd="0" presId="urn:microsoft.com/office/officeart/2005/8/layout/chevron2"/>
    <dgm:cxn modelId="{EC7BEC47-6761-4164-A245-F24F718D7030}" type="presParOf" srcId="{7878EE39-33A3-4C9E-8693-12AC9EAA4EAF}" destId="{2E3FE047-6CDF-46CD-AC60-822D24294D8E}" srcOrd="5" destOrd="0" presId="urn:microsoft.com/office/officeart/2005/8/layout/chevron2"/>
    <dgm:cxn modelId="{1EBC1AE7-9195-4418-AB02-D286918325D8}" type="presParOf" srcId="{7878EE39-33A3-4C9E-8693-12AC9EAA4EAF}" destId="{E4D95A58-48F6-4967-A06C-FA2B7892458F}" srcOrd="6" destOrd="0" presId="urn:microsoft.com/office/officeart/2005/8/layout/chevron2"/>
    <dgm:cxn modelId="{C1C094AB-FE8F-43A0-B49E-6283A2E5D18A}" type="presParOf" srcId="{E4D95A58-48F6-4967-A06C-FA2B7892458F}" destId="{CCDCE8BF-26DC-40DC-98F2-4D1EEC5DE9DD}" srcOrd="0" destOrd="0" presId="urn:microsoft.com/office/officeart/2005/8/layout/chevron2"/>
    <dgm:cxn modelId="{089ACB15-CDBF-4542-A5FF-81574021AA69}" type="presParOf" srcId="{E4D95A58-48F6-4967-A06C-FA2B7892458F}" destId="{29DAAB22-A45B-4854-913F-C61348B92B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4EE94-2B62-4D2B-9514-A1D17C1094E1}">
      <dsp:nvSpPr>
        <dsp:cNvPr id="0" name=""/>
        <dsp:cNvSpPr/>
      </dsp:nvSpPr>
      <dsp:spPr>
        <a:xfrm rot="5400000">
          <a:off x="-194252" y="195806"/>
          <a:ext cx="1295015" cy="9065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  <a:latin typeface="+mj-lt"/>
            </a:rPr>
            <a:t>1</a:t>
          </a:r>
          <a:endParaRPr lang="ru-RU" sz="2600" kern="1200" dirty="0">
            <a:solidFill>
              <a:srgbClr val="002060"/>
            </a:solidFill>
            <a:latin typeface="+mj-lt"/>
          </a:endParaRPr>
        </a:p>
      </dsp:txBody>
      <dsp:txXfrm rot="-5400000">
        <a:off x="1" y="454808"/>
        <a:ext cx="906510" cy="388505"/>
      </dsp:txXfrm>
    </dsp:sp>
    <dsp:sp modelId="{87FD1BCF-88B7-4E86-895D-7F6B04C7C307}">
      <dsp:nvSpPr>
        <dsp:cNvPr id="0" name=""/>
        <dsp:cNvSpPr/>
      </dsp:nvSpPr>
      <dsp:spPr>
        <a:xfrm rot="5400000">
          <a:off x="5839240" y="-4931176"/>
          <a:ext cx="841760" cy="10707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200" kern="1200" dirty="0" smtClean="0">
              <a:solidFill>
                <a:srgbClr val="002060"/>
              </a:solidFill>
              <a:latin typeface="+mj-lt"/>
            </a:rPr>
            <a:t>Диагностический этап</a:t>
          </a:r>
          <a:endParaRPr lang="ru-RU" sz="5200" kern="1200" dirty="0">
            <a:solidFill>
              <a:srgbClr val="002060"/>
            </a:solidFill>
            <a:latin typeface="+mj-lt"/>
          </a:endParaRPr>
        </a:p>
      </dsp:txBody>
      <dsp:txXfrm rot="-5400000">
        <a:off x="906511" y="42644"/>
        <a:ext cx="10666129" cy="759578"/>
      </dsp:txXfrm>
    </dsp:sp>
    <dsp:sp modelId="{19FF8726-A929-4471-9A11-C55EC2917E00}">
      <dsp:nvSpPr>
        <dsp:cNvPr id="0" name=""/>
        <dsp:cNvSpPr/>
      </dsp:nvSpPr>
      <dsp:spPr>
        <a:xfrm rot="5400000">
          <a:off x="-194252" y="1344608"/>
          <a:ext cx="1295015" cy="9065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  <a:latin typeface="+mj-lt"/>
            </a:rPr>
            <a:t>2</a:t>
          </a:r>
          <a:endParaRPr lang="ru-RU" sz="2600" kern="1200" dirty="0">
            <a:solidFill>
              <a:srgbClr val="002060"/>
            </a:solidFill>
            <a:latin typeface="+mj-lt"/>
          </a:endParaRPr>
        </a:p>
      </dsp:txBody>
      <dsp:txXfrm rot="-5400000">
        <a:off x="1" y="1603610"/>
        <a:ext cx="906510" cy="388505"/>
      </dsp:txXfrm>
    </dsp:sp>
    <dsp:sp modelId="{5169D982-CB7A-47B7-B9E3-ADECA2FB6EF7}">
      <dsp:nvSpPr>
        <dsp:cNvPr id="0" name=""/>
        <dsp:cNvSpPr/>
      </dsp:nvSpPr>
      <dsp:spPr>
        <a:xfrm rot="5400000">
          <a:off x="5839240" y="-3782374"/>
          <a:ext cx="841760" cy="10707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200" kern="1200" dirty="0" smtClean="0">
              <a:solidFill>
                <a:srgbClr val="002060"/>
              </a:solidFill>
              <a:latin typeface="+mj-lt"/>
            </a:rPr>
            <a:t>Этап разработки ИОМ</a:t>
          </a:r>
          <a:endParaRPr lang="ru-RU" sz="5200" kern="1200" dirty="0">
            <a:solidFill>
              <a:srgbClr val="002060"/>
            </a:solidFill>
            <a:latin typeface="+mj-lt"/>
          </a:endParaRPr>
        </a:p>
      </dsp:txBody>
      <dsp:txXfrm rot="-5400000">
        <a:off x="906511" y="1191446"/>
        <a:ext cx="10666129" cy="759578"/>
      </dsp:txXfrm>
    </dsp:sp>
    <dsp:sp modelId="{75D91FB0-48EA-412A-AAF3-821718984B5E}">
      <dsp:nvSpPr>
        <dsp:cNvPr id="0" name=""/>
        <dsp:cNvSpPr/>
      </dsp:nvSpPr>
      <dsp:spPr>
        <a:xfrm rot="5400000">
          <a:off x="-194252" y="2493410"/>
          <a:ext cx="1295015" cy="9065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  <a:latin typeface="+mj-lt"/>
            </a:rPr>
            <a:t>3</a:t>
          </a:r>
          <a:endParaRPr lang="ru-RU" sz="2600" kern="1200" dirty="0">
            <a:solidFill>
              <a:srgbClr val="002060"/>
            </a:solidFill>
            <a:latin typeface="+mj-lt"/>
          </a:endParaRPr>
        </a:p>
      </dsp:txBody>
      <dsp:txXfrm rot="-5400000">
        <a:off x="1" y="2752412"/>
        <a:ext cx="906510" cy="388505"/>
      </dsp:txXfrm>
    </dsp:sp>
    <dsp:sp modelId="{E003B53B-9CA2-4081-BC20-F06EA9052D03}">
      <dsp:nvSpPr>
        <dsp:cNvPr id="0" name=""/>
        <dsp:cNvSpPr/>
      </dsp:nvSpPr>
      <dsp:spPr>
        <a:xfrm rot="5400000">
          <a:off x="5839240" y="-2633572"/>
          <a:ext cx="841760" cy="10707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200" kern="1200" dirty="0" smtClean="0">
              <a:solidFill>
                <a:srgbClr val="002060"/>
              </a:solidFill>
              <a:latin typeface="+mj-lt"/>
            </a:rPr>
            <a:t>Этап реализации ИОМ</a:t>
          </a:r>
          <a:endParaRPr lang="ru-RU" sz="5200" kern="1200" dirty="0">
            <a:solidFill>
              <a:srgbClr val="002060"/>
            </a:solidFill>
            <a:latin typeface="+mj-lt"/>
          </a:endParaRPr>
        </a:p>
      </dsp:txBody>
      <dsp:txXfrm rot="-5400000">
        <a:off x="906511" y="2340248"/>
        <a:ext cx="10666129" cy="759578"/>
      </dsp:txXfrm>
    </dsp:sp>
    <dsp:sp modelId="{CCDCE8BF-26DC-40DC-98F2-4D1EEC5DE9DD}">
      <dsp:nvSpPr>
        <dsp:cNvPr id="0" name=""/>
        <dsp:cNvSpPr/>
      </dsp:nvSpPr>
      <dsp:spPr>
        <a:xfrm rot="5400000">
          <a:off x="-194252" y="3642212"/>
          <a:ext cx="1295015" cy="9065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  <a:latin typeface="+mj-lt"/>
            </a:rPr>
            <a:t>4</a:t>
          </a:r>
          <a:endParaRPr lang="ru-RU" sz="2600" kern="1200" dirty="0">
            <a:solidFill>
              <a:srgbClr val="002060"/>
            </a:solidFill>
            <a:latin typeface="+mj-lt"/>
          </a:endParaRPr>
        </a:p>
      </dsp:txBody>
      <dsp:txXfrm rot="-5400000">
        <a:off x="1" y="3901214"/>
        <a:ext cx="906510" cy="388505"/>
      </dsp:txXfrm>
    </dsp:sp>
    <dsp:sp modelId="{29DAAB22-A45B-4854-913F-C61348B92B7E}">
      <dsp:nvSpPr>
        <dsp:cNvPr id="0" name=""/>
        <dsp:cNvSpPr/>
      </dsp:nvSpPr>
      <dsp:spPr>
        <a:xfrm rot="5400000">
          <a:off x="5839240" y="-1484770"/>
          <a:ext cx="841760" cy="10707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200" kern="1200" dirty="0" smtClean="0">
              <a:solidFill>
                <a:srgbClr val="002060"/>
              </a:solidFill>
              <a:latin typeface="+mj-lt"/>
            </a:rPr>
            <a:t>Заключительный этап</a:t>
          </a:r>
          <a:endParaRPr lang="ru-RU" sz="5200" kern="1200" dirty="0">
            <a:solidFill>
              <a:srgbClr val="002060"/>
            </a:solidFill>
            <a:latin typeface="+mj-lt"/>
          </a:endParaRPr>
        </a:p>
      </dsp:txBody>
      <dsp:txXfrm rot="-5400000">
        <a:off x="906511" y="3489050"/>
        <a:ext cx="10666129" cy="759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F74F7-89A6-4B3D-858E-F1B2368F0EC0}" type="datetimeFigureOut">
              <a:rPr lang="ru-RU" smtClean="0"/>
              <a:t>01.11.2022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C0637-78D9-49C0-8CD2-043EDAE508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14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53340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10363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1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34400" y="1417638"/>
            <a:ext cx="2438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417638"/>
            <a:ext cx="7112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3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49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431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6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7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7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9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1985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9524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7638"/>
            <a:ext cx="9753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Shimik77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636371-0151-4C9D-B23C-DD52DF448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169" y="693880"/>
            <a:ext cx="10269973" cy="3852204"/>
          </a:xfrm>
          <a:solidFill>
            <a:schemeClr val="bg1">
              <a:alpha val="68000"/>
            </a:scheme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</a:rPr>
              <a:t>ИНДИВИДУАЛЬНЫЙ ОБРАЗОВАТЕЛЬНЫЙ МАРШРУТ</a:t>
            </a:r>
            <a:br>
              <a:rPr lang="ru-RU" sz="4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</a:rPr>
              <a:t> – путь устранения профессиональных дефицитов педагога</a:t>
            </a:r>
            <a:endParaRPr lang="ru-RU" sz="40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36732E0-0C33-44A7-8520-B9BE7C336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9791" y="4744528"/>
            <a:ext cx="9144000" cy="1893202"/>
          </a:xfrm>
          <a:solidFill>
            <a:schemeClr val="accent3">
              <a:alpha val="66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Сыроваткина Юлия Владимировна</a:t>
            </a:r>
          </a:p>
          <a:p>
            <a:pPr algn="ctr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тьютор</a:t>
            </a:r>
          </a:p>
          <a:p>
            <a:pPr algn="ctr"/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учитель химии и биологии высшей квалификационной категории</a:t>
            </a:r>
          </a:p>
          <a:p>
            <a:pPr algn="ctr"/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МБОУ Красновской СОШ</a:t>
            </a:r>
          </a:p>
          <a:p>
            <a:pPr algn="ctr"/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Тарасовского района Ростовской области</a:t>
            </a:r>
            <a:endParaRPr lang="ru-RU" sz="1800" i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9" descr="C:\Users\1\Downloads\WhatsApp Image 2021-10-10 at 07.48.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3" b="99402" l="9960" r="94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547" y="3457616"/>
            <a:ext cx="2286000" cy="342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WhatsApp Image 2021-10-09 at 08.38.2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77453" cy="1387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WhatsApp Image 2021-10-09 at 08.38.20 (1)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25" y="0"/>
            <a:ext cx="3165475" cy="1017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95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5207" y="160339"/>
            <a:ext cx="9845616" cy="805820"/>
          </a:xfr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ЭТАП РЕАЛИЗАЦИИ ИОМ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2212113"/>
            <a:ext cx="11815012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педагогический работник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участвует в мероприятиях в соответствии с ИОМ, отчитывается о результатах посещенных или проведенных им мероприятий в целях определения уровня полученных знаний, умений, практических навыков и опыта, в том числе публичных выступлений, выбирает соответствующие формы проведения промежуточных отчетных мероприятий </a:t>
            </a:r>
          </a:p>
        </p:txBody>
      </p:sp>
    </p:spTree>
    <p:extLst>
      <p:ext uri="{BB962C8B-B14F-4D97-AF65-F5344CB8AC3E}">
        <p14:creationId xmlns:p14="http://schemas.microsoft.com/office/powerpoint/2010/main" val="25597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5207" y="160339"/>
            <a:ext cx="9845616" cy="805820"/>
          </a:xfr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ЭТАП РЕАЛИЗАЦИИ ИОМ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2212113"/>
            <a:ext cx="11815012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региональный методист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осуществляет общую координацию продвижения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педагогического работника по ИОМ, фиксирует промежуточные результаты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прохождения ИОМ; помогает педагогу определить зону личной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ответственности за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результат прохождения ИОМ; организует консультирование педагога, в том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числе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в онлайн-формате; осуществляет корректировку ИОМ; </a:t>
            </a:r>
          </a:p>
        </p:txBody>
      </p:sp>
    </p:spTree>
    <p:extLst>
      <p:ext uri="{BB962C8B-B14F-4D97-AF65-F5344CB8AC3E}">
        <p14:creationId xmlns:p14="http://schemas.microsoft.com/office/powerpoint/2010/main" val="25553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5207" y="160339"/>
            <a:ext cx="9845616" cy="805820"/>
          </a:xfr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ЭТАП РЕАЛИЗАЦИИ ИОМ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2212113"/>
            <a:ext cx="11815012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заместитель руководителя образовательной организации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в которой педагогический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работник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осуществляет профессиональную деятельность, организует мониторинг реализации мероприятий ИОМ педагога; готовит проект распорядительного акта образовательной организации о направлении педагога  на курсы повышения квалификации; анализирует нагрузку педагога и объем запланированных в ИОМ мероприятий, вносит предложения по корректировке ИОМ; оказывает помощь педагогу в подготовке и проведении заключительного публичного мероприятия; </a:t>
            </a:r>
          </a:p>
        </p:txBody>
      </p:sp>
    </p:spTree>
    <p:extLst>
      <p:ext uri="{BB962C8B-B14F-4D97-AF65-F5344CB8AC3E}">
        <p14:creationId xmlns:p14="http://schemas.microsoft.com/office/powerpoint/2010/main" val="36986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5207" y="160339"/>
            <a:ext cx="9845616" cy="805820"/>
          </a:xfr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ЭТАП РЕАЛИЗАЦИИ ИОМ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2212113"/>
            <a:ext cx="11815012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руководитель методического объединения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учителей-предметников обеспечивает организационное и методическое сопровождение продвижения педагога по ИОМ; оказывает помощь при подготовке педагога к входной и итоговой диагностикам; планирует мероприятия, проводимые на уровне образовательной организации, для включения в ИОМ педагога; вносит предложения  по корректировке сроков прохождения ИОМ; обсуждает с педагогом вопросы организации и проведения отчетных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13553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5207" y="160339"/>
            <a:ext cx="9845616" cy="805820"/>
          </a:xfr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 ЗАКЛЮЧИТЕЛЬНЫЙ ЭТАП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2125849"/>
            <a:ext cx="118150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На завершающем этапе проводится итоговая диагностика профессиональных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дефицитов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педагогического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работника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Педагогический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работник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осуществляет самоанализ своей деятельности,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презентует результаты реализации ИОМ и проводит заключительное публичное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мероприятие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, демонстрирующее повышение уровня профессиональных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компетенций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, на котором присутствуют региональный методист, руководство 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педагогический коллектив (по желанию) образовательной организации, в которой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прошедший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ИОМ педагог осуществляет профессиональную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7719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t="20106" r="10662" b="12677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1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5733" y="2380891"/>
            <a:ext cx="6487066" cy="234638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Спасибо за внимание!</a:t>
            </a:r>
          </a:p>
          <a:p>
            <a:pPr marL="0" indent="0" algn="r">
              <a:buNone/>
            </a:pPr>
            <a:endParaRPr lang="ru-RU" sz="3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Сыроваткина Юлия Владимировна</a:t>
            </a:r>
          </a:p>
          <a:p>
            <a:pPr marL="0" indent="0" algn="r">
              <a:buNone/>
            </a:pPr>
            <a:r>
              <a:rPr lang="en-US" sz="3600" dirty="0" smtClean="0">
                <a:solidFill>
                  <a:schemeClr val="bg2"/>
                </a:solidFill>
                <a:hlinkClick r:id="rId2"/>
              </a:rPr>
              <a:t>Shimik77@yandex.ru</a:t>
            </a:r>
            <a:endParaRPr lang="ru-RU" sz="3600" dirty="0" smtClean="0">
              <a:solidFill>
                <a:schemeClr val="bg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t="13208" r="11821" b="21698"/>
          <a:stretch/>
        </p:blipFill>
        <p:spPr bwMode="auto">
          <a:xfrm>
            <a:off x="293296" y="1725282"/>
            <a:ext cx="4192437" cy="238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t="23171" r="10794" b="11498"/>
          <a:stretch/>
        </p:blipFill>
        <p:spPr bwMode="auto">
          <a:xfrm>
            <a:off x="293295" y="4314952"/>
            <a:ext cx="4078181" cy="231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t="16273" r="11158" b="18160"/>
          <a:stretch/>
        </p:blipFill>
        <p:spPr bwMode="auto">
          <a:xfrm>
            <a:off x="0" y="-13522"/>
            <a:ext cx="12228406" cy="687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89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t="22170" r="10892" b="12263"/>
          <a:stretch/>
        </p:blipFill>
        <p:spPr bwMode="auto">
          <a:xfrm>
            <a:off x="0" y="0"/>
            <a:ext cx="12192000" cy="702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22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12736" r="11025" b="22170"/>
          <a:stretch/>
        </p:blipFill>
        <p:spPr bwMode="auto">
          <a:xfrm>
            <a:off x="0" y="6286"/>
            <a:ext cx="12192000" cy="685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24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5" t="31662" r="40265" b="22324"/>
          <a:stretch/>
        </p:blipFill>
        <p:spPr bwMode="auto">
          <a:xfrm>
            <a:off x="5963728" y="1415765"/>
            <a:ext cx="6021238" cy="348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https://govzalla.ru/public/public/ckfinder/userfiles/photos/1/%D0%BD%D0%BE%D0%B2%D0%BE%D1%81%D1%82%D0%B8/2022/%D1%8F%D0%BD%D0%B2%D0%B0%D1%80%D1%8C/akad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12546"/>
            <a:ext cx="5221166" cy="5221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27184" y="485985"/>
            <a:ext cx="9753600" cy="715962"/>
          </a:xfr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МЕТОДИЧЕСКАЯ СЛУЖБА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Штриховая стрелка вправо 5"/>
          <p:cNvSpPr/>
          <p:nvPr/>
        </p:nvSpPr>
        <p:spPr bwMode="auto">
          <a:xfrm>
            <a:off x="5003321" y="3548676"/>
            <a:ext cx="828136" cy="948905"/>
          </a:xfrm>
          <a:prstGeom prst="striped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14151" r="1743" b="6250"/>
          <a:stretch/>
        </p:blipFill>
        <p:spPr bwMode="auto">
          <a:xfrm>
            <a:off x="6372737" y="4023128"/>
            <a:ext cx="5456954" cy="2610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23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23" y="448574"/>
            <a:ext cx="11369615" cy="1685026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Всероссийское совещание «Индивидуальный образовательный маршрут – путь к профессиональному росту и повышению качества образования»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2325" y="2467155"/>
            <a:ext cx="4226944" cy="384738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прошло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в Академии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Минпросвещения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России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12 октября 2022 года.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В совещании в очном формате приняли участие более 150 представителей методических служб из 64 регионов России, и более двух тысяч участников присоединились к совещанию дистанционно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.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3" t="25236" r="28529" b="35377"/>
          <a:stretch/>
        </p:blipFill>
        <p:spPr bwMode="auto">
          <a:xfrm>
            <a:off x="690113" y="4037161"/>
            <a:ext cx="2380890" cy="2881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31191" r="28563" b="38620"/>
          <a:stretch/>
        </p:blipFill>
        <p:spPr bwMode="auto">
          <a:xfrm>
            <a:off x="258792" y="1828798"/>
            <a:ext cx="3243533" cy="2208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6" t="32960" r="16762" b="10554"/>
          <a:stretch/>
        </p:blipFill>
        <p:spPr bwMode="auto">
          <a:xfrm>
            <a:off x="7901796" y="2792712"/>
            <a:ext cx="3864635" cy="2488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82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t="14386" r="10760" b="19811"/>
          <a:stretch/>
        </p:blipFill>
        <p:spPr bwMode="auto">
          <a:xfrm>
            <a:off x="-8161" y="16106"/>
            <a:ext cx="12187887" cy="684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6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5207" y="160338"/>
            <a:ext cx="9845616" cy="1394573"/>
          </a:xfr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ЭТАПЫ ФОРМИРОВАНИЯ И РЕАЛИЗАЦИИ ИОМ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66364390"/>
              </p:ext>
            </p:extLst>
          </p:nvPr>
        </p:nvGraphicFramePr>
        <p:xfrm>
          <a:off x="307975" y="1846052"/>
          <a:ext cx="11613731" cy="474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246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34EE94-2B62-4D2B-9514-A1D17C109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B34EE94-2B62-4D2B-9514-A1D17C109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FD1BCF-88B7-4E86-895D-7F6B04C7C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87FD1BCF-88B7-4E86-895D-7F6B04C7C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FF8726-A929-4471-9A11-C55EC2917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19FF8726-A929-4471-9A11-C55EC2917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69D982-CB7A-47B7-B9E3-ADECA2FB6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5169D982-CB7A-47B7-B9E3-ADECA2FB6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91FB0-48EA-412A-AAF3-821718984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75D91FB0-48EA-412A-AAF3-821718984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3B53B-9CA2-4081-BC20-F06EA9052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E003B53B-9CA2-4081-BC20-F06EA9052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DCE8BF-26DC-40DC-98F2-4D1EEC5DE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CCDCE8BF-26DC-40DC-98F2-4D1EEC5DE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DAAB22-A45B-4854-913F-C61348B92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9DAAB22-A45B-4854-913F-C61348B92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5207" y="160339"/>
            <a:ext cx="9845616" cy="805820"/>
          </a:xfr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 ДИАГНОСТИЧЕСКИЙ ЭТАП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522000"/>
            <a:ext cx="118150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Формы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диагностики профессиональных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дефицитов: 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диагностика профессиональных дефицитов на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основании стандартизированных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оценочных процедур;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самодиагностика профессиональных дефицитов на основании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рефлексии профессиональной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деятельности;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диагностика профессиональных дефицитов на основании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результатов профессиональной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деятельности;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диагностика профессиональных дефицитов на основании экспертной оценки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практической (предметно-методической)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деятельности.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5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163F96"/>
      </a:lt2>
      <a:accent1>
        <a:srgbClr val="065BDB"/>
      </a:accent1>
      <a:accent2>
        <a:srgbClr val="0090F6"/>
      </a:accent2>
      <a:accent3>
        <a:srgbClr val="FFFFFF"/>
      </a:accent3>
      <a:accent4>
        <a:srgbClr val="404040"/>
      </a:accent4>
      <a:accent5>
        <a:srgbClr val="AAB5EA"/>
      </a:accent5>
      <a:accent6>
        <a:srgbClr val="0082DF"/>
      </a:accent6>
      <a:hlink>
        <a:srgbClr val="4FD9FF"/>
      </a:hlink>
      <a:folHlink>
        <a:srgbClr val="D5D5D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432</Words>
  <Application>Microsoft Office PowerPoint</Application>
  <PresentationFormat>Произвольный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powerpoint-template-24</vt:lpstr>
      <vt:lpstr>ИНДИВИДУАЛЬНЫЙ ОБРАЗОВАТЕЛЬНЫЙ МАРШРУТ  – путь устранения профессиональных дефицитов педагога</vt:lpstr>
      <vt:lpstr>Презентация PowerPoint</vt:lpstr>
      <vt:lpstr>Презентация PowerPoint</vt:lpstr>
      <vt:lpstr>Презентация PowerPoint</vt:lpstr>
      <vt:lpstr>МЕТОДИЧЕСКАЯ СЛУЖБА</vt:lpstr>
      <vt:lpstr>Всероссийское совещание «Индивидуальный образовательный маршрут – путь к профессиональному росту и повышению качества образования»</vt:lpstr>
      <vt:lpstr>Презентация PowerPoint</vt:lpstr>
      <vt:lpstr>ЭТАПЫ ФОРМИРОВАНИЯ И РЕАЛИЗАЦИИ ИОМ</vt:lpstr>
      <vt:lpstr> ДИАГНОСТИЧЕСКИЙ ЭТАП</vt:lpstr>
      <vt:lpstr>ЭТАП РЕАЛИЗАЦИИ ИОМ</vt:lpstr>
      <vt:lpstr>ЭТАП РЕАЛИЗАЦИИ ИОМ</vt:lpstr>
      <vt:lpstr>ЭТАП РЕАЛИЗАЦИИ ИОМ</vt:lpstr>
      <vt:lpstr>ЭТАП РЕАЛИЗАЦИИ ИОМ</vt:lpstr>
      <vt:lpstr> ЗАКЛЮЧИТЕЛЬНЫЙ ЭТАП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Сыроваткин</dc:creator>
  <cp:lastModifiedBy>student13</cp:lastModifiedBy>
  <cp:revision>83</cp:revision>
  <dcterms:created xsi:type="dcterms:W3CDTF">2021-10-09T16:26:13Z</dcterms:created>
  <dcterms:modified xsi:type="dcterms:W3CDTF">2022-11-01T04:54:50Z</dcterms:modified>
</cp:coreProperties>
</file>